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10.png" ContentType="image/png"/>
  <Override PartName="/ppt/media/image9.jpeg" ContentType="image/jpeg"/>
  <Override PartName="/ppt/media/image7.png" ContentType="image/png"/>
  <Override PartName="/ppt/media/image8.png" ContentType="image/png"/>
  <Override PartName="/ppt/media/image5.jpeg" ContentType="image/jpeg"/>
  <Override PartName="/ppt/media/image22.jpeg" ContentType="image/jpeg"/>
  <Override PartName="/ppt/media/image11.png" ContentType="image/png"/>
  <Override PartName="/ppt/media/image28.png" ContentType="image/png"/>
  <Override PartName="/ppt/media/image18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.jpeg" ContentType="image/jpeg"/>
  <Override PartName="/ppt/media/image16.jpeg" ContentType="image/jpeg"/>
  <Override PartName="/ppt/media/image17.jpeg" ContentType="image/jpeg"/>
  <Override PartName="/ppt/media/image19.png" ContentType="image/png"/>
  <Override PartName="/ppt/media/image20.png" ContentType="image/png"/>
  <Override PartName="/ppt/media/image6.png" ContentType="image/pn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9151560" cy="6856920"/>
            <a:chOff x="0" y="0"/>
            <a:chExt cx="9151560" cy="6856920"/>
          </a:xfrm>
        </p:grpSpPr>
        <p:pic>
          <p:nvPicPr>
            <p:cNvPr id="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2920" cy="6856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554040" y="542880"/>
              <a:ext cx="8038800" cy="575532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Line 3"/>
          <p:cNvSpPr/>
          <p:nvPr/>
        </p:nvSpPr>
        <p:spPr>
          <a:xfrm>
            <a:off x="1278360" y="23544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0"/>
            <a:ext cx="9151560" cy="6856920"/>
            <a:chOff x="0" y="0"/>
            <a:chExt cx="9151560" cy="6856920"/>
          </a:xfrm>
        </p:grpSpPr>
        <p:pic>
          <p:nvPicPr>
            <p:cNvPr id="45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2920" cy="6856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CustomShape 2"/>
            <p:cNvSpPr/>
            <p:nvPr/>
          </p:nvSpPr>
          <p:spPr>
            <a:xfrm>
              <a:off x="554040" y="542880"/>
              <a:ext cx="8038800" cy="575532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Line 3"/>
          <p:cNvSpPr/>
          <p:nvPr/>
        </p:nvSpPr>
        <p:spPr>
          <a:xfrm>
            <a:off x="1278360" y="2356200"/>
            <a:ext cx="6595560" cy="360"/>
          </a:xfrm>
          <a:prstGeom prst="line">
            <a:avLst/>
          </a:prstGeom>
          <a:ln w="15840">
            <a:solidFill>
              <a:srgbClr val="83992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0" y="0"/>
            <a:ext cx="9151560" cy="6856920"/>
            <a:chOff x="0" y="0"/>
            <a:chExt cx="9151560" cy="6856920"/>
          </a:xfrm>
        </p:grpSpPr>
        <p:pic>
          <p:nvPicPr>
            <p:cNvPr id="89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9142920" cy="6856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" name="CustomShape 2"/>
            <p:cNvSpPr/>
            <p:nvPr/>
          </p:nvSpPr>
          <p:spPr>
            <a:xfrm>
              <a:off x="554040" y="542880"/>
              <a:ext cx="8038800" cy="5755320"/>
            </a:xfrm>
            <a:prstGeom prst="rect">
              <a:avLst/>
            </a:prstGeom>
            <a:noFill/>
            <a:ln w="15840">
              <a:solidFill>
                <a:srgbClr val="83992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1" name="Picture 9" descr=""/>
            <p:cNvPicPr/>
            <p:nvPr/>
          </p:nvPicPr>
          <p:blipFill>
            <a:blip r:embed="rId4"/>
            <a:srcRect l="0" t="0" r="14236" b="0"/>
            <a:stretch/>
          </p:blipFill>
          <p:spPr>
            <a:xfrm>
              <a:off x="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" name="Picture 10" descr=""/>
            <p:cNvPicPr/>
            <p:nvPr/>
          </p:nvPicPr>
          <p:blipFill>
            <a:blip r:embed="rId5"/>
            <a:srcRect l="0" t="0" r="14236" b="0"/>
            <a:stretch/>
          </p:blipFill>
          <p:spPr>
            <a:xfrm>
              <a:off x="8466840" y="3128400"/>
              <a:ext cx="684720" cy="60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76840" y="1196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Internet And Web Technology Lab IT-652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176840" y="3069000"/>
            <a:ext cx="639972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Anupam Chaudhary– 16IT8029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Sarvesh Bajaj – 16IT8035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Soham Mehrotra – 16IT8037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Workflow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9" name="Content Placeholder 4" descr=""/>
          <p:cNvPicPr/>
          <p:nvPr/>
        </p:nvPicPr>
        <p:blipFill>
          <a:blip r:embed="rId1"/>
          <a:stretch/>
        </p:blipFill>
        <p:spPr>
          <a:xfrm>
            <a:off x="1176840" y="2823840"/>
            <a:ext cx="6797520" cy="277776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 – Home Page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Tried by all for exposure to HTML and CSS, but the best one chosen.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Presentation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Sarvesh and Soham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Flowchart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  <a:ea typeface="Cambria"/>
              </a:rPr>
              <a:t>Anupam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will be designed.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Designing the Database Schema and presenting the ER Diagram.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29.01.18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Database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  Schema Finalized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Home Page – Done by all, chosen one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– Soham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Database Schema – Sarvesh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ER Diagram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75" name="Content Placeholder 5" descr=""/>
          <p:cNvPicPr/>
          <p:nvPr/>
        </p:nvPicPr>
        <p:blipFill>
          <a:blip r:embed="rId1"/>
          <a:stretch/>
        </p:blipFill>
        <p:spPr>
          <a:xfrm>
            <a:off x="1695960" y="2493000"/>
            <a:ext cx="5899320" cy="338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188720" y="116532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Elements – Registration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Input</a:t>
            </a:r>
            <a:endParaRPr b="0" lang="en-US" sz="3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Text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Password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Submit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  <a:ea typeface="Cambria"/>
              </a:rPr>
              <a:t>Checkbox</a:t>
            </a:r>
            <a:endParaRPr b="0" lang="en-US" sz="2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Select</a:t>
            </a:r>
            <a:endParaRPr b="0" lang="en-US" sz="3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Text-Area</a:t>
            </a:r>
            <a:endParaRPr b="0" lang="en-US" sz="3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3400" spc="-1" strike="noStrike">
                <a:solidFill>
                  <a:srgbClr val="a45a1d"/>
                </a:solidFill>
                <a:latin typeface="Cambria"/>
                <a:ea typeface="Cambria"/>
              </a:rPr>
              <a:t>Button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1" name="Picture 189" descr=""/>
          <p:cNvPicPr/>
          <p:nvPr/>
        </p:nvPicPr>
        <p:blipFill>
          <a:blip r:embed="rId1"/>
          <a:stretch/>
        </p:blipFill>
        <p:spPr>
          <a:xfrm>
            <a:off x="1463040" y="2560320"/>
            <a:ext cx="6308640" cy="319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4" name="Content Placeholder 5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22980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7" name="Content Placeholder 6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15780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Project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Student Information System</a:t>
            </a:r>
            <a:endParaRPr b="0" lang="en-US" sz="2400" spc="-1" strike="noStrike">
              <a:latin typeface="Arial"/>
            </a:endParaRPr>
          </a:p>
          <a:p>
            <a:pPr marL="285840" indent="-284760" algn="just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A set of student friendly web pages that allows students to maintain their records which can be governed by one or more administrators.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Home JS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0" name="Content Placeholder 4" descr=""/>
          <p:cNvPicPr/>
          <p:nvPr/>
        </p:nvPicPr>
        <p:blipFill>
          <a:blip r:embed="rId1"/>
          <a:stretch/>
        </p:blipFill>
        <p:spPr>
          <a:xfrm>
            <a:off x="1509480" y="2490840"/>
            <a:ext cx="630180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(Student)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3" name="Content Placeholder 5" descr=""/>
          <p:cNvPicPr/>
          <p:nvPr/>
        </p:nvPicPr>
        <p:blipFill>
          <a:blip r:embed="rId1"/>
          <a:stretch/>
        </p:blipFill>
        <p:spPr>
          <a:xfrm>
            <a:off x="1498320" y="2515680"/>
            <a:ext cx="615492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(Admin)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6" name="Content Placeholder 4" descr=""/>
          <p:cNvPicPr/>
          <p:nvPr/>
        </p:nvPicPr>
        <p:blipFill>
          <a:blip r:embed="rId1"/>
          <a:stretch/>
        </p:blipFill>
        <p:spPr>
          <a:xfrm>
            <a:off x="1498320" y="2500920"/>
            <a:ext cx="615492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9" name="Content Placeholder 5" descr=""/>
          <p:cNvPicPr/>
          <p:nvPr/>
        </p:nvPicPr>
        <p:blipFill>
          <a:blip r:embed="rId1"/>
          <a:stretch/>
        </p:blipFill>
        <p:spPr>
          <a:xfrm>
            <a:off x="1462320" y="2493720"/>
            <a:ext cx="622692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2" name="Content Placeholder 6" descr=""/>
          <p:cNvPicPr/>
          <p:nvPr/>
        </p:nvPicPr>
        <p:blipFill>
          <a:blip r:embed="rId1"/>
          <a:stretch/>
        </p:blipFill>
        <p:spPr>
          <a:xfrm>
            <a:off x="1424880" y="2490120"/>
            <a:ext cx="6301800" cy="344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Admin Dashboard will be designed.</a:t>
            </a:r>
            <a:endParaRPr b="0" lang="en-US" sz="2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Form Validation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06.02.18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  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Database Schema Finalized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13.02.18 -&gt; Admin Dashboard Designed,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Registration Form CSS improved and Validated(JS)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– Soham, Sarvesh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Admin Dashboard – Soham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Frontend Validation – Sarvesh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Login Page(in progress) – Anupam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Dashboard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1293120" y="2484720"/>
            <a:ext cx="6564960" cy="347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7" name="Picture 1" descr=""/>
          <p:cNvPicPr/>
          <p:nvPr/>
        </p:nvPicPr>
        <p:blipFill>
          <a:blip r:embed="rId1"/>
          <a:stretch/>
        </p:blipFill>
        <p:spPr>
          <a:xfrm>
            <a:off x="1278720" y="2504880"/>
            <a:ext cx="6594120" cy="338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176840" y="1484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Tools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HTML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CSS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Python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MySQL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Garamond"/>
                <a:ea typeface="DejaVu Sans"/>
              </a:rPr>
              <a:t>JavaScript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Admin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1278720" y="2503080"/>
            <a:ext cx="6594120" cy="335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Login Page will be designed and validated.</a:t>
            </a:r>
            <a:endParaRPr b="0" lang="en-US" sz="2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Registration Page will be Validated Inline.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Done (Date-wise)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29.01.18 -&gt; Home Page Created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06.02.18 -&gt; Registration Page Created,   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            Database Schema Finalized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13.02.18 -&gt; Admin Dashboard Designed,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            Registration Form CSS improved and 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             Validated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a45a1d"/>
                </a:solidFill>
                <a:latin typeface="Cambria"/>
                <a:ea typeface="Cambria"/>
              </a:rPr>
              <a:t>27.02.18-&gt; Registration Form Validated Inline and Login Page designed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Work Division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	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Registration Page – Soham, Sarvesh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Admin Dashboard – Soham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Frontend Validation – Sarvesh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Login Page – Anupam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188720" y="2473200"/>
            <a:ext cx="6766560" cy="3510360"/>
          </a:xfrm>
          <a:prstGeom prst="rect">
            <a:avLst/>
          </a:prstGeom>
          <a:ln>
            <a:noFill/>
          </a:ln>
        </p:spPr>
      </p:pic>
      <p:sp>
        <p:nvSpPr>
          <p:cNvPr id="233" name="TextShape 3"/>
          <p:cNvSpPr txBox="1"/>
          <p:nvPr/>
        </p:nvSpPr>
        <p:spPr>
          <a:xfrm>
            <a:off x="1024920" y="1104120"/>
            <a:ext cx="7570440" cy="127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Page</a:t>
            </a:r>
            <a:endParaRPr b="0" lang="en-US" sz="4000" spc="-1" strike="noStrike">
              <a:latin typeface="Arial"/>
            </a:endParaRPr>
          </a:p>
          <a:p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(Validated)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JS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6" name="Picture 1" descr=""/>
          <p:cNvPicPr/>
          <p:nvPr/>
        </p:nvPicPr>
        <p:blipFill>
          <a:blip r:embed="rId1"/>
          <a:stretch/>
        </p:blipFill>
        <p:spPr>
          <a:xfrm>
            <a:off x="1257120" y="2461680"/>
            <a:ext cx="6636600" cy="342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Registration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1256040" y="2483640"/>
            <a:ext cx="6718320" cy="34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Login Page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2" name="Picture 1" descr=""/>
          <p:cNvPicPr/>
          <p:nvPr/>
        </p:nvPicPr>
        <p:blipFill>
          <a:blip r:embed="rId1"/>
          <a:stretch/>
        </p:blipFill>
        <p:spPr>
          <a:xfrm>
            <a:off x="1176840" y="2521080"/>
            <a:ext cx="6729120" cy="337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Login Page HTML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1176840" y="2590200"/>
            <a:ext cx="6797520" cy="336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Login Page CSS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27.02.18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48" name="Picture 1" descr=""/>
          <p:cNvPicPr/>
          <p:nvPr/>
        </p:nvPicPr>
        <p:blipFill>
          <a:blip r:embed="rId1"/>
          <a:stretch/>
        </p:blipFill>
        <p:spPr>
          <a:xfrm>
            <a:off x="1176840" y="2512440"/>
            <a:ext cx="6797520" cy="344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</a:t>
            </a: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	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Home Page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Contains the Register/Login Link for students/admin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Contains general notice and information, will be a static page.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Next Week Plans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Learning Python to implement backend.</a:t>
            </a:r>
            <a:endParaRPr b="0" lang="en-US" sz="2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23c33"/>
                </a:solidFill>
                <a:latin typeface="Cambria"/>
                <a:ea typeface="Cambria"/>
              </a:rPr>
              <a:t>Database will be created.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13.02.18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76840" y="141264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References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Frontend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w3schools.com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51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600" spc="-1" strike="noStrike">
                <a:solidFill>
                  <a:srgbClr val="a45a1d"/>
                </a:solidFill>
                <a:latin typeface="Cambria"/>
                <a:ea typeface="Cambria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Microsoft MySQL Docs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Tutorials Point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041280" y="3069000"/>
            <a:ext cx="3034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a45a1d"/>
                </a:solidFill>
                <a:latin typeface="Bookman Old Style"/>
                <a:ea typeface="DejaVu Sans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76840" y="91548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Registration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User details will be redirected to the Admin Dashboard from the Registration page.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 checkbox will be kept for request for admin status.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76840" y="118620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6000"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Login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User Credentials will be checked from the Database which will contain a field for Role of the User. Accordingly, the User will be redirected.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Students will be redirected to the Home Page with a logged in indication.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Admin will be redirected to Admin Dashboard.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76840" y="118620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Admin Dashboard -- I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details of registration requests will be shown here. Upon approval, it will be added to the database with a proper role.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User details from the database will be listed here along with a search option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71080" y="118620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76840" y="249012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Admin Dashboard -- II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All Create and Update Functionality of Users will be available here.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The option to Delete the User will also be given.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181520" y="1185120"/>
            <a:ext cx="6797520" cy="13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000" spc="-1" strike="noStrike">
                <a:solidFill>
                  <a:srgbClr val="262626"/>
                </a:solidFill>
                <a:latin typeface="Garamond"/>
                <a:ea typeface="DejaVu Sans"/>
              </a:rPr>
              <a:t>Web Pages(contd..)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81520" y="2489040"/>
            <a:ext cx="6797520" cy="34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800" spc="-1" strike="noStrike">
                <a:solidFill>
                  <a:srgbClr val="a45a1d"/>
                </a:solidFill>
                <a:latin typeface="Cambria"/>
                <a:ea typeface="Cambria"/>
              </a:rPr>
              <a:t>Student Dashboard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  <a:ea typeface="Cambria"/>
              </a:rPr>
              <a:t>After Logging in as a student, the User will be redirected to the home page and the Register/Login link will be replaced by a logged in icon.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176840" y="5960520"/>
            <a:ext cx="5103720" cy="27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  <a:ea typeface="DejaVu Sans"/>
              </a:rPr>
              <a:t>Date: 22.01.18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1464</TotalTime>
  <Application>LibreOffice/6.1.5.2$Linux_X86_64 LibreOffice_project/10$Build-2</Application>
  <Words>630</Words>
  <Paragraphs>169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2019-01-22T09:33:41Z</dcterms:created>
  <dc:creator>soham</dc:creator>
  <dc:description/>
  <dc:language>en-US</dc:language>
  <cp:lastModifiedBy/>
  <dcterms:modified xsi:type="dcterms:W3CDTF">2019-02-26T21:46:32Z</dcterms:modified>
  <cp:revision>44</cp:revision>
  <dc:subject/>
  <dc:title>Internet And Web Technology Lab IT-652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42</vt:i4>
  </property>
</Properties>
</file>